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F51E6-34D2-4F7F-888B-D8483462D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9090F0-F9BA-4F31-80E9-4108E0BF7F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034DBA-A303-454C-B778-23C6104F7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3B01F-8094-474F-BE03-D8EE322B0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03E30-5F5A-4B40-AF86-7C560B2E4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0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B4F62-0754-43BD-9FC1-19E0DDE46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B7151-8852-476D-B4EA-BD7D8CFB95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804720-AD43-48C8-ADC0-197CAFF40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ADD36A-0EC2-4880-A49E-8D2EBA5DD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5727B9-2247-469E-941E-EA2DE8D5F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9595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E85BBE-64A6-44DE-BD7D-061A1D2871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13E602-59B5-4761-903D-2484C5EECB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9D0E1-3532-4820-9EBA-835CD5E7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3D1452-BE02-4828-A5FE-5132E4145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578AA-E346-4171-AF77-26F0A9D41E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26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4D807-5ACF-4D63-9AF0-1DDC6EF5D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90F61-C820-4A73-A457-3BD48679D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926AA-4416-4CC3-B0E4-788261131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6AEA7-7E1F-4297-A409-2CD08454B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0ACC1A-3651-4427-B93C-6493BEE58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539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F2FDF-3DD4-4E59-8AB1-4892D2E7C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E713C-93D6-4F9B-BE7C-6328A80F5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50064-65A7-4B9E-A623-73C2A1E35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EF152A-94CD-42A9-87A0-1A1AFB1CF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206BA-6C2F-488B-8BFD-3B4925E9B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206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576A5-9849-4227-866A-260FE69E1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CE0F7-E4F7-49F1-83ED-7E43FAE61C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025EBE-BC13-4D02-A4E4-F255C15D68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7099F8-91E5-40A9-8598-B96A96B65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DA111F-E49D-4905-968F-D3180766C8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B48E26-E0C2-4BF0-BB4D-3BF05B4BC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6124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94D98-664E-4C50-B000-FFF3D7A3C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2DF81C-CB06-4EFB-A730-2E1A8A963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3D978D-7C34-4378-974A-84E49AE8CA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F42ACF-FF11-4CA4-A5F7-C2206B9BC6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DF60AB-0AEF-45D5-8AF5-788ED011E8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0A6860-D724-4899-B625-638B4328F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0C5EB6-A504-44D9-982C-B50F5F72C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462FD3-2865-4C3C-A28F-E0EC32969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47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C4F03-465F-4288-893D-484AD1939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0D294-42A0-45EE-9B02-6A64B75AB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202233-9025-4473-8DBF-02A92BBC3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75C1B4-BBD9-4D14-9574-3DE39563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423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871145-2E7A-44C9-B66E-80BBE2ADB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EDA629-A5C2-460E-9F1E-72549FFC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A02080-17A5-4884-9EBE-A50B14EAD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57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C71C4-25EC-43F0-9BFB-853198752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DD9FC-1F2B-4C49-91E4-2DF42E6557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0E595E-5F81-483E-AD16-E2EFAD9CCB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E2093C-662D-456D-A405-34802E0C8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9ADB2D-3469-4E37-A9A1-1E396EA98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4527C0-2603-48D0-BCA8-A56C31E20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9336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DA590-94A3-4A0B-AF10-48672D1C4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DFEBC5-7A20-4F8B-979B-6BBC015053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F30CB3-4B8D-4913-862E-C34EF07A6F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6652B2-C11F-4C11-82FE-1FB3A6B2D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20D8C5-0DA6-483C-9852-6B2A840AD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E4E1A6-23F1-4169-8673-8EB9CD214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432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4198F1-00D4-4276-AF42-0D9B377D3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56BC69-75FC-422A-9540-FA0700AF0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1B5ED4-7AEF-43C8-9E25-1F09682FB3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C750B-DC8A-4A6E-BBE8-218835C6009B}" type="datetimeFigureOut">
              <a:rPr lang="en-US" smtClean="0"/>
              <a:t>4/7/2019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4F0E4-D594-4D81-9835-2A6FBD741A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D9FAC-D369-4603-89FD-B74E16542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3460A9-5C22-4C7A-BC88-C44328F076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90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E5E9A9-2B99-4E57-9383-CB8BE944E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530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B234DD-577F-4C83-B43D-166160CCE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0075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8B0EE85-FA3E-455B-B01F-E33E6360C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694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092F252-F5CE-4C12-AE2B-197255C9B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613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Rudolph</dc:creator>
  <cp:lastModifiedBy>Mark Rudolph</cp:lastModifiedBy>
  <cp:revision>1</cp:revision>
  <dcterms:created xsi:type="dcterms:W3CDTF">2019-04-08T03:18:32Z</dcterms:created>
  <dcterms:modified xsi:type="dcterms:W3CDTF">2019-04-08T03:20:15Z</dcterms:modified>
</cp:coreProperties>
</file>

<file path=docProps/thumbnail.jpeg>
</file>